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66" r:id="rId3"/>
    <p:sldId id="278" r:id="rId4"/>
    <p:sldId id="272" r:id="rId5"/>
    <p:sldId id="284" r:id="rId6"/>
    <p:sldId id="273" r:id="rId7"/>
    <p:sldId id="279" r:id="rId8"/>
    <p:sldId id="274" r:id="rId9"/>
    <p:sldId id="271" r:id="rId10"/>
    <p:sldId id="275" r:id="rId11"/>
    <p:sldId id="280" r:id="rId12"/>
    <p:sldId id="276" r:id="rId13"/>
    <p:sldId id="281" r:id="rId14"/>
    <p:sldId id="282" r:id="rId15"/>
    <p:sldId id="286" r:id="rId16"/>
    <p:sldId id="285" r:id="rId17"/>
    <p:sldId id="287" r:id="rId18"/>
    <p:sldId id="288" r:id="rId19"/>
    <p:sldId id="283" r:id="rId20"/>
    <p:sldId id="277" r:id="rId21"/>
  </p:sldIdLst>
  <p:sldSz cx="9144000" cy="6858000" type="screen4x3"/>
  <p:notesSz cx="6797675" cy="9926638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Algerian" pitchFamily="82" charset="0"/>
      <p:regular r:id="rId28"/>
    </p:embeddedFont>
  </p:embeddedFont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ction par défaut" id="{39B4F605-487E-9949-B66F-A83CFA803B47}">
          <p14:sldIdLst>
            <p14:sldId id="256"/>
            <p14:sldId id="260"/>
            <p14:sldId id="265"/>
            <p14:sldId id="26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9BB05"/>
    <a:srgbClr val="5981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1410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F676E-8E8E-034A-B82F-584772331A65}" type="datetimeFigureOut">
              <a:rPr lang="fr-FR" smtClean="0"/>
              <a:pPr/>
              <a:t>04/03/2021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2D28B-23C0-2D4B-9A6E-E92989C6560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2362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237E9-C023-2A4F-AE23-C853927A9DFA}" type="datetimeFigureOut">
              <a:rPr lang="fr-FR" smtClean="0"/>
              <a:pPr/>
              <a:t>04/03/2021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D7036-92CC-C242-B357-E56438A48E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581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64EB72-11EC-4B6B-8B53-766FBE8D47A9}" type="slidenum">
              <a:rPr lang="fr-FR" altLang="fr-FR" smtClean="0"/>
              <a:pPr/>
              <a:t>19</a:t>
            </a:fld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DC78-66AC-7644-A45C-1806585E4329}" type="datetimeFigureOut">
              <a:rPr lang="fr-FR" smtClean="0"/>
              <a:pPr/>
              <a:t>04/03/2021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AFF4B-0BA7-7645-A205-6D065FF6A0A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9820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1"/>
          <p:cNvSpPr>
            <a:spLocks noGrp="1"/>
          </p:cNvSpPr>
          <p:nvPr>
            <p:ph type="title"/>
          </p:nvPr>
        </p:nvSpPr>
        <p:spPr>
          <a:xfrm>
            <a:off x="592666" y="477839"/>
            <a:ext cx="5698067" cy="445029"/>
          </a:xfrm>
          <a:prstGeom prst="rect">
            <a:avLst/>
          </a:prstGeom>
        </p:spPr>
        <p:txBody>
          <a:bodyPr vert="horz"/>
          <a:lstStyle>
            <a:lvl1pPr algn="l">
              <a:defRPr sz="1800">
                <a:latin typeface="Neuropolitic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="" xmlns:p14="http://schemas.microsoft.com/office/powerpoint/2010/main" val="132154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592666" y="477839"/>
            <a:ext cx="5698067" cy="445029"/>
          </a:xfrm>
          <a:prstGeom prst="rect">
            <a:avLst/>
          </a:prstGeom>
        </p:spPr>
        <p:txBody>
          <a:bodyPr vert="horz"/>
          <a:lstStyle>
            <a:lvl1pPr algn="l">
              <a:defRPr sz="1800">
                <a:latin typeface="Neuropolitic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0" hasCustomPrompt="1"/>
          </p:nvPr>
        </p:nvSpPr>
        <p:spPr>
          <a:xfrm>
            <a:off x="1727201" y="1619783"/>
            <a:ext cx="6942670" cy="491065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800" cap="all">
                <a:solidFill>
                  <a:srgbClr val="598197"/>
                </a:solidFill>
                <a:latin typeface="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Cliquez pour modifier le sous titre</a:t>
            </a:r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27201" y="2110847"/>
            <a:ext cx="5486400" cy="3079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27201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415251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7201" y="2281238"/>
            <a:ext cx="2920999" cy="3628496"/>
          </a:xfrm>
          <a:prstGeom prst="rect">
            <a:avLst/>
          </a:prstGeom>
        </p:spPr>
        <p:txBody>
          <a:bodyPr/>
          <a:lstStyle>
            <a:lvl1pPr marL="0" indent="-261938">
              <a:spcBef>
                <a:spcPts val="1100"/>
              </a:spcBef>
              <a:spcAft>
                <a:spcPts val="300"/>
              </a:spcAft>
              <a:buClr>
                <a:srgbClr val="598197"/>
              </a:buClr>
              <a:buFont typeface="+mj-lt"/>
              <a:buAutoNum type="arabicParenR"/>
              <a:defRPr sz="1600" b="1">
                <a:latin typeface="Arial"/>
                <a:cs typeface="Arial"/>
              </a:defRPr>
            </a:lvl1pPr>
            <a:lvl2pPr marL="396000" indent="-151200">
              <a:buClr>
                <a:srgbClr val="F9BB05"/>
              </a:buClr>
              <a:buSzPct val="125000"/>
              <a:buFont typeface="Wingdings" charset="2"/>
              <a:buChar char="§"/>
              <a:defRPr sz="1400">
                <a:latin typeface="Arial"/>
                <a:cs typeface="Arial"/>
              </a:defRPr>
            </a:lvl2pPr>
            <a:lvl3pPr marL="604800" indent="-84138">
              <a:defRPr sz="12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592666" y="477839"/>
            <a:ext cx="5698067" cy="445029"/>
          </a:xfrm>
          <a:prstGeom prst="rect">
            <a:avLst/>
          </a:prstGeom>
        </p:spPr>
        <p:txBody>
          <a:bodyPr vert="horz"/>
          <a:lstStyle>
            <a:lvl1pPr algn="l">
              <a:defRPr sz="1800">
                <a:latin typeface="Neuropolitic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0" hasCustomPrompt="1"/>
          </p:nvPr>
        </p:nvSpPr>
        <p:spPr>
          <a:xfrm>
            <a:off x="1727201" y="1619783"/>
            <a:ext cx="6942670" cy="491065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800" cap="all">
                <a:solidFill>
                  <a:srgbClr val="598197"/>
                </a:solidFill>
                <a:latin typeface="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Cliquez pour modifier le sous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4830233" y="2281238"/>
            <a:ext cx="2920999" cy="3628496"/>
          </a:xfrm>
          <a:prstGeom prst="rect">
            <a:avLst/>
          </a:prstGeom>
        </p:spPr>
        <p:txBody>
          <a:bodyPr/>
          <a:lstStyle>
            <a:lvl1pPr marL="0" indent="-261938">
              <a:spcBef>
                <a:spcPts val="1100"/>
              </a:spcBef>
              <a:spcAft>
                <a:spcPts val="300"/>
              </a:spcAft>
              <a:buClr>
                <a:srgbClr val="598197"/>
              </a:buClr>
              <a:buFont typeface="+mj-lt"/>
              <a:buAutoNum type="arabicParenR"/>
              <a:defRPr sz="1600" b="1">
                <a:latin typeface="Arial"/>
                <a:cs typeface="Arial"/>
              </a:defRPr>
            </a:lvl1pPr>
            <a:lvl2pPr marL="396000" indent="-151200">
              <a:buClr>
                <a:srgbClr val="F9BB05"/>
              </a:buClr>
              <a:buSzPct val="125000"/>
              <a:buFont typeface="Wingdings" charset="2"/>
              <a:buChar char="§"/>
              <a:defRPr sz="1400">
                <a:latin typeface="Arial"/>
                <a:cs typeface="Arial"/>
              </a:defRPr>
            </a:lvl2pPr>
            <a:lvl3pPr marL="604800" indent="-84138">
              <a:defRPr sz="12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="" xmlns:p14="http://schemas.microsoft.com/office/powerpoint/2010/main" val="194533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7201" y="2281238"/>
            <a:ext cx="6942670" cy="3628496"/>
          </a:xfrm>
          <a:prstGeom prst="rect">
            <a:avLst/>
          </a:prstGeom>
        </p:spPr>
        <p:txBody>
          <a:bodyPr/>
          <a:lstStyle>
            <a:lvl1pPr marL="0" indent="-261938">
              <a:spcBef>
                <a:spcPts val="1100"/>
              </a:spcBef>
              <a:spcAft>
                <a:spcPts val="300"/>
              </a:spcAft>
              <a:buClr>
                <a:srgbClr val="598197"/>
              </a:buClr>
              <a:buFont typeface="+mj-lt"/>
              <a:buAutoNum type="arabicParenR"/>
              <a:defRPr sz="1600" b="1">
                <a:latin typeface="Arial"/>
                <a:cs typeface="Arial"/>
              </a:defRPr>
            </a:lvl1pPr>
            <a:lvl2pPr marL="396000" indent="-151200">
              <a:buClr>
                <a:srgbClr val="F9BB05"/>
              </a:buClr>
              <a:buSzPct val="125000"/>
              <a:buFont typeface="Wingdings" charset="2"/>
              <a:buChar char="§"/>
              <a:defRPr sz="1400">
                <a:latin typeface="Arial"/>
                <a:cs typeface="Arial"/>
              </a:defRPr>
            </a:lvl2pPr>
            <a:lvl3pPr marL="604800" indent="-84138">
              <a:defRPr sz="12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592666" y="477839"/>
            <a:ext cx="5698067" cy="445029"/>
          </a:xfrm>
          <a:prstGeom prst="rect">
            <a:avLst/>
          </a:prstGeom>
        </p:spPr>
        <p:txBody>
          <a:bodyPr vert="horz"/>
          <a:lstStyle>
            <a:lvl1pPr algn="l">
              <a:defRPr sz="1800">
                <a:latin typeface="Neuropolitic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0" hasCustomPrompt="1"/>
          </p:nvPr>
        </p:nvSpPr>
        <p:spPr>
          <a:xfrm>
            <a:off x="1727201" y="1619783"/>
            <a:ext cx="6942670" cy="491065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800" cap="all">
                <a:solidFill>
                  <a:srgbClr val="598197"/>
                </a:solidFill>
                <a:latin typeface="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Cliquez pour modifier le sous titre</a:t>
            </a:r>
          </a:p>
        </p:txBody>
      </p:sp>
    </p:spTree>
    <p:extLst>
      <p:ext uri="{BB962C8B-B14F-4D97-AF65-F5344CB8AC3E}">
        <p14:creationId xmlns="" xmlns:p14="http://schemas.microsoft.com/office/powerpoint/2010/main" val="9766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lide couv LUCI-02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1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7DC78-66AC-7644-A45C-1806585E4329}" type="datetimeFigureOut">
              <a:rPr lang="fr-FR" smtClean="0"/>
              <a:pPr/>
              <a:t>04/03/2021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AFF4B-0BA7-7645-A205-6D065FF6A0A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 descr="Slide couv LUCI-01.t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324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Clr>
          <a:srgbClr val="598197"/>
        </a:buClr>
        <a:buFont typeface="+mj-lt"/>
        <a:buAutoNum type="arabicParenR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9BB05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lide couv LUCI-02.ti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7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691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5" r:id="rId2"/>
    <p:sldLayoutId id="2147483674" r:id="rId3"/>
    <p:sldLayoutId id="214748367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7" name="Picture 3" descr="C:\Users\Secretaire\Downloads\PRESENTATION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773113" y="-78830"/>
            <a:ext cx="8545513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RABAT VILLE INTELLIGENTE, INCLUSIVE  ET DURABLE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PROMOTION DE L’ECONOMIE CIRCULAIRE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PARTICIPATION DE LA SOCIETE CIVILE</a:t>
            </a:r>
            <a:endParaRPr lang="fr-FR" sz="2800" b="1" dirty="0" smtClean="0">
              <a:solidFill>
                <a:srgbClr val="FF0000"/>
              </a:solidFill>
            </a:endParaRPr>
          </a:p>
        </p:txBody>
      </p:sp>
      <p:pic>
        <p:nvPicPr>
          <p:cNvPr id="6" name="Image 5" descr="7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39028" y="6115707"/>
            <a:ext cx="1620500" cy="74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1637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574"/>
            <a:ext cx="9144000" cy="687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7275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8" descr="slid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8288" y="0"/>
            <a:ext cx="9412288" cy="708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Image 11" descr="slid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12288" cy="708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Image 12" descr="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6449">
            <a:off x="50800" y="1658938"/>
            <a:ext cx="8126413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Sous-titre 2"/>
          <p:cNvSpPr txBox="1">
            <a:spLocks/>
          </p:cNvSpPr>
          <p:nvPr/>
        </p:nvSpPr>
        <p:spPr bwMode="auto">
          <a:xfrm>
            <a:off x="-369" y="2379615"/>
            <a:ext cx="707231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fr-FR" altLang="fr-FR" sz="3200" b="1" dirty="0" smtClean="0">
                <a:solidFill>
                  <a:schemeClr val="bg1"/>
                </a:solidFill>
                <a:latin typeface="Algerian" pitchFamily="82" charset="0"/>
              </a:rPr>
              <a:t>MERCI POUR ATTENTION</a:t>
            </a:r>
            <a:endParaRPr lang="fr-FR" altLang="fr-FR" sz="32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7" name="Sous-titre 2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2987675" y="5140325"/>
            <a:ext cx="2786063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endParaRPr lang="fr-FR" altLang="fr-FR" b="1" dirty="0">
              <a:solidFill>
                <a:srgbClr val="F15D22"/>
              </a:solidFill>
              <a:latin typeface="Algerian" pitchFamily="82" charset="0"/>
              <a:cs typeface="+mn-cs"/>
            </a:endParaRP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endParaRPr lang="fr-FR" altLang="fr-FR" b="1" dirty="0">
              <a:solidFill>
                <a:srgbClr val="F15D22"/>
              </a:solidFill>
              <a:latin typeface="Algerian" pitchFamily="82" charset="0"/>
              <a:cs typeface="+mn-cs"/>
            </a:endParaRPr>
          </a:p>
        </p:txBody>
      </p:sp>
      <p:sp>
        <p:nvSpPr>
          <p:cNvPr id="3080" name="Espace réservé du numéro de diapositive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F78C30-CB02-49AC-A4C2-4DB2260C120C}" type="slidenum">
              <a:rPr lang="fr-FR" altLang="fr-FR" smtClean="0"/>
              <a:pPr/>
              <a:t>19</a:t>
            </a:fld>
            <a:endParaRPr lang="fr-FR" altLang="fr-FR" smtClean="0"/>
          </a:p>
        </p:txBody>
      </p:sp>
      <p:pic>
        <p:nvPicPr>
          <p:cNvPr id="10" name="Image 9" descr="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0"/>
            <a:ext cx="10255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7867"/>
            <a:ext cx="9144000" cy="713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6386" y="0"/>
            <a:ext cx="10799379" cy="859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IMAGE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4895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637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39450" cy="75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71D2252EB29C429FB9CA926C106315" ma:contentTypeVersion="11" ma:contentTypeDescription="Crée un document." ma:contentTypeScope="" ma:versionID="222359ee86e1542ca9107133c0f114bd">
  <xsd:schema xmlns:xsd="http://www.w3.org/2001/XMLSchema" xmlns:xs="http://www.w3.org/2001/XMLSchema" xmlns:p="http://schemas.microsoft.com/office/2006/metadata/properties" xmlns:ns2="8a187e50-b179-4c1f-ba61-f22483b977c0" xmlns:ns3="731c63f9-b14f-441b-8e3a-2e5887f2250f" targetNamespace="http://schemas.microsoft.com/office/2006/metadata/properties" ma:root="true" ma:fieldsID="089080d53c9a4903d1dfadb9df5f4a0e" ns2:_="" ns3:_="">
    <xsd:import namespace="8a187e50-b179-4c1f-ba61-f22483b977c0"/>
    <xsd:import namespace="731c63f9-b14f-441b-8e3a-2e5887f22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87e50-b179-4c1f-ba61-f22483b977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c63f9-b14f-441b-8e3a-2e5887f225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59A8CB-4149-4344-9DFE-EE819BE0D0C5}"/>
</file>

<file path=customXml/itemProps2.xml><?xml version="1.0" encoding="utf-8"?>
<ds:datastoreItem xmlns:ds="http://schemas.openxmlformats.org/officeDocument/2006/customXml" ds:itemID="{6050C969-3FC5-467A-B406-B685FAB9D356}"/>
</file>

<file path=customXml/itemProps3.xml><?xml version="1.0" encoding="utf-8"?>
<ds:datastoreItem xmlns:ds="http://schemas.openxmlformats.org/officeDocument/2006/customXml" ds:itemID="{2310CB3D-CF4E-4AD0-A88F-AB8E4F323706}"/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21</Words>
  <Application>Microsoft Office PowerPoint</Application>
  <PresentationFormat>Affichage à l'écran (4:3)</PresentationFormat>
  <Paragraphs>6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Algerian</vt:lpstr>
      <vt:lpstr>Wingdings</vt:lpstr>
      <vt:lpstr>Neuropolitical</vt:lpstr>
      <vt:lpstr>Thème Office</vt:lpstr>
      <vt:lpstr>Conception personnalisée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</dc:title>
  <dc:creator>Alain Benoit</dc:creator>
  <cp:lastModifiedBy>HP</cp:lastModifiedBy>
  <cp:revision>165</cp:revision>
  <cp:lastPrinted>2014-09-08T09:53:29Z</cp:lastPrinted>
  <dcterms:created xsi:type="dcterms:W3CDTF">2014-02-28T10:15:07Z</dcterms:created>
  <dcterms:modified xsi:type="dcterms:W3CDTF">2021-03-04T11:53:34Z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0x0101009C71D2252EB29C429FB9CA926C106315</vt:lpwstr>
  </property>
</Properties>
</file>